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8" r:id="rId5"/>
    <p:sldId id="275" r:id="rId6"/>
    <p:sldId id="259" r:id="rId7"/>
    <p:sldId id="282" r:id="rId8"/>
    <p:sldId id="289" r:id="rId9"/>
    <p:sldId id="287" r:id="rId10"/>
    <p:sldId id="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Basic presentation</a:t>
            </a:r>
          </a:p>
        </p:txBody>
      </p:sp>
      <p:pic>
        <p:nvPicPr>
          <p:cNvPr id="1026" name="Picture 2" descr="Free Welcome Slides for PowerPoint and Google Slides - PPT Slides">
            <a:extLst>
              <a:ext uri="{FF2B5EF4-FFF2-40B4-BE49-F238E27FC236}">
                <a16:creationId xmlns:a16="http://schemas.microsoft.com/office/drawing/2014/main" id="{D2BDE308-DF87-419E-8A5C-AB240426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pink logo&#10;&#10;Description automatically generated">
            <a:extLst>
              <a:ext uri="{FF2B5EF4-FFF2-40B4-BE49-F238E27FC236}">
                <a16:creationId xmlns:a16="http://schemas.microsoft.com/office/drawing/2014/main" id="{34413074-58D6-2A6F-691D-B640FD831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92" y="0"/>
            <a:ext cx="1499616" cy="9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itle 1">
            <a:extLst>
              <a:ext uri="{FF2B5EF4-FFF2-40B4-BE49-F238E27FC236}">
                <a16:creationId xmlns:a16="http://schemas.microsoft.com/office/drawing/2014/main" id="{1F6394FC-068C-65D7-0AE6-38298AB65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275" y="-170605"/>
            <a:ext cx="4803494" cy="1956122"/>
          </a:xfrm>
        </p:spPr>
        <p:txBody>
          <a:bodyPr/>
          <a:lstStyle/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57" name="Subtitle 2">
            <a:extLst>
              <a:ext uri="{FF2B5EF4-FFF2-40B4-BE49-F238E27FC236}">
                <a16:creationId xmlns:a16="http://schemas.microsoft.com/office/drawing/2014/main" id="{674CFB0C-8613-C20C-3C38-E1EDCE8C4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9943" y="2151446"/>
            <a:ext cx="4803494" cy="2305409"/>
          </a:xfrm>
        </p:spPr>
        <p:txBody>
          <a:bodyPr/>
          <a:lstStyle/>
          <a:p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AI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trăm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tuyển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Mỹ lo lắng trước sự phát triển của trí tuệ nhân tạo">
            <a:extLst>
              <a:ext uri="{FF2B5EF4-FFF2-40B4-BE49-F238E27FC236}">
                <a16:creationId xmlns:a16="http://schemas.microsoft.com/office/drawing/2014/main" id="{42AB158E-3D6B-3037-3BEF-7BDEB49C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3" r="22267"/>
          <a:stretch/>
        </p:blipFill>
        <p:spPr bwMode="auto">
          <a:xfrm>
            <a:off x="1308563" y="1146638"/>
            <a:ext cx="4389120" cy="4572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Picture 1" descr="A blue and pink logo&#10;&#10;Description automatically generated">
            <a:extLst>
              <a:ext uri="{FF2B5EF4-FFF2-40B4-BE49-F238E27FC236}">
                <a16:creationId xmlns:a16="http://schemas.microsoft.com/office/drawing/2014/main" id="{1BBF281B-5E77-ACB3-F27E-5B6AE068E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384" y="5902342"/>
            <a:ext cx="1499616" cy="9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 VẤN ĐỀ</a:t>
            </a:r>
          </a:p>
        </p:txBody>
      </p:sp>
      <p:pic>
        <p:nvPicPr>
          <p:cNvPr id="4098" name="Picture 2" descr="Hình Nền Suy Nghĩ Về Vấn đề Tải Về Miễn Phí, Hình ảnh khái niệm, suy ngẫm,  kính Sáng Tạo Từ Lovepik">
            <a:extLst>
              <a:ext uri="{FF2B5EF4-FFF2-40B4-BE49-F238E27FC236}">
                <a16:creationId xmlns:a16="http://schemas.microsoft.com/office/drawing/2014/main" id="{9CCD8835-4661-E7B1-D86F-5A4E5B58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7" r="11690" b="3"/>
          <a:stretch/>
        </p:blipFill>
        <p:spPr bwMode="auto">
          <a:xfrm>
            <a:off x="1400540" y="2257062"/>
            <a:ext cx="4062711" cy="354185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/>
          <a:p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CV IT apply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trí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đông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khiến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tuyển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sức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lọc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CV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mình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sz="1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biết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AI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API google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CV,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mức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tuyển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lượt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bỏ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tuyển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nhanh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chóng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CV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gần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mình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sz="1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7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endParaRPr lang="en-US" sz="17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A blue and pink logo&#10;&#10;Description automatically generated">
            <a:extLst>
              <a:ext uri="{FF2B5EF4-FFF2-40B4-BE49-F238E27FC236}">
                <a16:creationId xmlns:a16="http://schemas.microsoft.com/office/drawing/2014/main" id="{443DF4D7-89C9-0BEC-73D6-A9834129F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384" y="5902342"/>
            <a:ext cx="1499616" cy="9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</p:spPr>
        <p:txBody>
          <a:bodyPr anchor="ctr">
            <a:norm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diagram of a data flow&#10;&#10;Description automatically generated">
            <a:extLst>
              <a:ext uri="{FF2B5EF4-FFF2-40B4-BE49-F238E27FC236}">
                <a16:creationId xmlns:a16="http://schemas.microsoft.com/office/drawing/2014/main" id="{4D4079DC-6C79-E951-3CB6-B70F8AB07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24" y="848809"/>
            <a:ext cx="5166167" cy="51661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8104F-5189-8D67-B68B-49742E4A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913F-D2BE-C45A-7D66-E693FB2BF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8D0B3-1490-930D-BD71-3DC83BFC283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61EDC-6346-0C93-D253-E99CB0C0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746"/>
            <a:ext cx="12192000" cy="62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9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537" y="1327730"/>
            <a:ext cx="5377406" cy="2550005"/>
          </a:xfrm>
        </p:spPr>
        <p:txBody>
          <a:bodyPr/>
          <a:lstStyle/>
          <a:p>
            <a:r>
              <a:rPr lang="en-US" sz="4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{7172475F-79C8-4D81-B016-530B96D7EF0E}tf10081922_win32</Template>
  <TotalTime>51</TotalTime>
  <Words>206</Words>
  <Application>Microsoft Office PowerPoint</Application>
  <PresentationFormat>Widescreen</PresentationFormat>
  <Paragraphs>16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Quire Sans Pro Light</vt:lpstr>
      <vt:lpstr>Tahoma</vt:lpstr>
      <vt:lpstr>Tisa Offc Serif Pro</vt:lpstr>
      <vt:lpstr>Custom</vt:lpstr>
      <vt:lpstr>Basic presentation</vt:lpstr>
      <vt:lpstr>Đề tài</vt:lpstr>
      <vt:lpstr>ĐẶT VẤN ĐỀ</vt:lpstr>
      <vt:lpstr>Sơ đồ hoạt động</vt:lpstr>
      <vt:lpstr>Engaging the audience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Huynh Duy  Bao</dc:creator>
  <cp:lastModifiedBy>Huynh Duy  Bao</cp:lastModifiedBy>
  <cp:revision>7</cp:revision>
  <dcterms:created xsi:type="dcterms:W3CDTF">2024-12-12T04:33:44Z</dcterms:created>
  <dcterms:modified xsi:type="dcterms:W3CDTF">2024-12-13T04:35:10Z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